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4" r:id="rId4"/>
    <p:sldId id="263" r:id="rId5"/>
    <p:sldId id="265" r:id="rId6"/>
    <p:sldId id="267" r:id="rId7"/>
    <p:sldId id="268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379CF-0610-48EA-8D1D-35EE1355799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87665-DA75-4128-952D-8FAABB57C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5199-DA4A-4129-B231-8999600F3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54454-98D1-42D7-87C2-DCFFC4E55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BE8A-236B-4E86-BA7A-94F4D179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746B-C0B3-4FB5-9485-BF644436EF63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FB416-761B-4C9A-B77D-3C628051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D941C-CC22-4ED5-82F6-F56E4ACD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3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C1CA-C27D-499B-8175-6038520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71F23-52CF-4103-AF13-2A2ECB70E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74FFE-41F5-4A84-A23C-5FB72823C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FC4-C537-4610-A22A-8BE84BC4F396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40596-038E-4FC3-B8F9-B530540F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D76F9-9B2B-425B-A536-29C68301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012D3-8387-4E89-964D-DA8F76DAC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CE684-F53E-4AE6-92B3-8613F0B11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4EAFA-8AB7-4290-8E32-520D62248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63AB-6460-4BE9-BFAA-8C29174A9DA6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AE860-41D7-4178-8A53-D497871C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A01EF-7FA1-4BBC-B48F-9AADA271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0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2676-BB7C-44A1-ADDD-CA2FD821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69A32-6E81-4252-BB6F-532E24D56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84BB-5E64-404B-BC1B-18958E869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14A1C-8E9B-443E-8D9D-50D3E7F7D843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663FF-D48F-481C-BBAF-78E03553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E9AC3-C7EC-4355-A842-1E518531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0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BFF6-E626-4FFA-AED3-C3A1F752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DD24-EF79-428D-B364-A7AE138F2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76C92-99EA-4E96-ABA8-0DB85019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D07E-2F98-4EF6-88BA-DC33AD18BE0D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22851-06B3-4D89-B78A-A15B70BA6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298C-9864-4F73-BA52-74CC2ED1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9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7D21-BF67-47DA-9D4E-6EB09C2B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EC56-8E24-49C8-8A7E-4699732A7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55E4-FCF2-4814-A58B-7449E2C7F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9A649-673E-48D9-BF1C-A24407E0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54C6-8D9C-431C-8DC9-AC8AAB779A7F}" type="datetime1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1AE28-07D6-4D07-817E-2679C3E9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739EA-D63B-4739-9122-B400F58C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2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E9FB-294E-4304-8991-9C7B6D99F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59BA8-EA27-458B-A787-C9B8082E3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A547C-8DED-478C-A78F-F3351BA3A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CD219-D4DA-4800-A859-92EB8F63E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3AD2A-4D85-4D04-B9D2-9365C291F7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307C6-0C28-447B-8706-F751DB67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862FB-184E-4F1D-875F-442CABCA0994}" type="datetime1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F52AB-E0A2-48CC-8166-1137F0BF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27418-81DB-4FC5-8D9F-B80E65AA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4052-5F6B-40A7-803C-AB0F1262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40374-7234-4EFE-8809-765861084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5EA5-13A8-4462-8C23-D86A53A523EB}" type="datetime1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FAE56-2DE7-4F87-9CF3-6CD8B4C2D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A96FD-E72D-4CA5-A998-8CECBEDF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4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BCF4B-D9AB-4719-8479-740D5605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164A-0032-4FA3-BDCE-6A4DF0A77B89}" type="datetime1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DBD48-1921-4111-8291-ECE287330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DFD4-1B17-4054-997D-C5A54DEC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7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BC8E-19EB-43D7-B95C-53728662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014D-0D41-413E-9D9A-5B9DE227D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2192B-82BE-4773-BBF1-76B26834C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7DAC1-353E-4951-BB87-7832FF1C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3789-312F-434F-B51A-2ED7B5F3A7E2}" type="datetime1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8893D-C028-443C-8E8E-6F25F0F0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219CB-0947-4EA2-8C9D-229FEF83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AB57-4843-4C4D-AD4C-4067C157C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3C15B-81E0-4F70-A267-5FBE6BEBE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2CD1D-D886-43AB-B078-79A479DB7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787F-284E-4FAC-8BBD-65093808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1047-C88B-4809-87FF-3D836606AF89}" type="datetime1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52C55-D871-4D9A-A330-BDCA3A3B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C5706-95A1-46C7-9955-4A69BCE0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70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C1C6F-402C-4EB0-B711-51E51800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5ACAF-ECBB-4105-8E3A-CB021F743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D442B-A266-497B-B1CD-022B5B3C6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C7308-E00E-471F-A923-A98EB0960D24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97D86-3FBF-4FC0-B773-41A456588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B6120-1FFD-42F5-B009-00AC53A1F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76D1A-16DF-47DE-9AB4-A496E58D4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1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37FF-C0F8-43D2-BDD8-A21063E35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Assignment Three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E7642-3EFF-4657-A251-E93135016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Structures and Object-Oriented Programming</a:t>
            </a:r>
          </a:p>
          <a:p>
            <a:endParaRPr lang="en-US" dirty="0"/>
          </a:p>
          <a:p>
            <a:r>
              <a:rPr lang="en-US" dirty="0"/>
              <a:t>Instructor: Sai-Keung Wong</a:t>
            </a:r>
          </a:p>
          <a:p>
            <a:r>
              <a:rPr lang="en-US" dirty="0"/>
              <a:t>National Yang Ming Chiao Tung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1E61D-2BFF-42F3-879A-6E87362B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1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F52B6B-DE97-43A8-943C-E7D6E9BE3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23518" r="54375" b="17222"/>
          <a:stretch/>
        </p:blipFill>
        <p:spPr>
          <a:xfrm>
            <a:off x="108830" y="106233"/>
            <a:ext cx="6429207" cy="6658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F1A198-433B-4B4F-BC5F-13A33475DF7A}"/>
              </a:ext>
            </a:extLst>
          </p:cNvPr>
          <p:cNvSpPr txBox="1"/>
          <p:nvPr/>
        </p:nvSpPr>
        <p:spPr>
          <a:xfrm>
            <a:off x="355600" y="939800"/>
            <a:ext cx="127323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Top bar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89152B-957F-47DD-82D3-F74A0056D80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92217" y="406400"/>
            <a:ext cx="150783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DF22B8-4A35-49B5-BC63-452C48341257}"/>
              </a:ext>
            </a:extLst>
          </p:cNvPr>
          <p:cNvSpPr txBox="1"/>
          <p:nvPr/>
        </p:nvSpPr>
        <p:spPr>
          <a:xfrm>
            <a:off x="7680530" y="4910207"/>
            <a:ext cx="96051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edge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397B38-DD26-4D71-BFD8-387CAAADA679}"/>
              </a:ext>
            </a:extLst>
          </p:cNvPr>
          <p:cNvCxnSpPr>
            <a:cxnSpLocks/>
          </p:cNvCxnSpPr>
          <p:nvPr/>
        </p:nvCxnSpPr>
        <p:spPr>
          <a:xfrm flipH="1" flipV="1">
            <a:off x="1981200" y="4991100"/>
            <a:ext cx="5699332" cy="119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09DEB9-A8E4-4F41-9B03-57615E0C88E0}"/>
              </a:ext>
            </a:extLst>
          </p:cNvPr>
          <p:cNvSpPr txBox="1"/>
          <p:nvPr/>
        </p:nvSpPr>
        <p:spPr>
          <a:xfrm>
            <a:off x="7680530" y="5693143"/>
            <a:ext cx="71686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node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A85DF9-813D-4A09-99C9-39672F9E8CCA}"/>
              </a:ext>
            </a:extLst>
          </p:cNvPr>
          <p:cNvCxnSpPr>
            <a:cxnSpLocks/>
          </p:cNvCxnSpPr>
          <p:nvPr/>
        </p:nvCxnSpPr>
        <p:spPr>
          <a:xfrm flipH="1" flipV="1">
            <a:off x="2184400" y="5232400"/>
            <a:ext cx="5496131" cy="752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E9E75-7193-43A4-9C73-07B1CF02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9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w03_001_show_graphs">
            <a:hlinkClick r:id="" action="ppaction://media"/>
            <a:extLst>
              <a:ext uri="{FF2B5EF4-FFF2-40B4-BE49-F238E27FC236}">
                <a16:creationId xmlns:a16="http://schemas.microsoft.com/office/drawing/2014/main" id="{1E45E759-AB90-45EE-AB84-E1B4E7E938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7514"/>
          <a:stretch/>
        </p:blipFill>
        <p:spPr>
          <a:xfrm>
            <a:off x="0" y="515257"/>
            <a:ext cx="12192000" cy="6342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22D132-353A-477D-A60D-54AE63ADF95D}"/>
              </a:ext>
            </a:extLst>
          </p:cNvPr>
          <p:cNvSpPr txBox="1"/>
          <p:nvPr/>
        </p:nvSpPr>
        <p:spPr>
          <a:xfrm>
            <a:off x="29030" y="0"/>
            <a:ext cx="115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Press ‘1’, ‘2’, …, ‘5’ to change graphs. Use the mouse to zoom </a:t>
            </a:r>
            <a:r>
              <a:rPr lang="en-US" sz="2800"/>
              <a:t>in and </a:t>
            </a:r>
            <a:r>
              <a:rPr lang="en-US" sz="2800" dirty="0"/>
              <a:t>zoom 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B61FC-CED6-4428-823C-5EC2E703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w03_002_create_edges">
            <a:hlinkClick r:id="" action="ppaction://media"/>
            <a:extLst>
              <a:ext uri="{FF2B5EF4-FFF2-40B4-BE49-F238E27FC236}">
                <a16:creationId xmlns:a16="http://schemas.microsoft.com/office/drawing/2014/main" id="{CA6D14C1-FD7B-4988-BB4D-D7B40D840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944"/>
          <a:stretch/>
        </p:blipFill>
        <p:spPr>
          <a:xfrm>
            <a:off x="0" y="708530"/>
            <a:ext cx="11501000" cy="6149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23D59-C881-4C49-A0AD-14CCB672F4EE}"/>
              </a:ext>
            </a:extLst>
          </p:cNvPr>
          <p:cNvSpPr txBox="1"/>
          <p:nvPr/>
        </p:nvSpPr>
        <p:spPr>
          <a:xfrm>
            <a:off x="0" y="29028"/>
            <a:ext cx="964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 the left mouse button to select two nodes to create an edge.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C22EB-FBA3-4D86-A9F5-14711EF73FC7}"/>
              </a:ext>
            </a:extLst>
          </p:cNvPr>
          <p:cNvSpPr txBox="1"/>
          <p:nvPr/>
        </p:nvSpPr>
        <p:spPr>
          <a:xfrm>
            <a:off x="8207971" y="3551035"/>
            <a:ext cx="2881391" cy="1404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If the same node is clicked twice, it is unselected.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669F836-7D69-4B19-B7A2-B772C1D8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w03_003_auto_node_deletion">
            <a:hlinkClick r:id="" action="ppaction://media"/>
            <a:extLst>
              <a:ext uri="{FF2B5EF4-FFF2-40B4-BE49-F238E27FC236}">
                <a16:creationId xmlns:a16="http://schemas.microsoft.com/office/drawing/2014/main" id="{ED95530A-5017-4032-8C33-EDCCB62A7D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552"/>
          <a:stretch/>
        </p:blipFill>
        <p:spPr>
          <a:xfrm>
            <a:off x="0" y="720058"/>
            <a:ext cx="11553371" cy="6137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172EF-EFBF-4D04-AACE-0961D96F70F2}"/>
              </a:ext>
            </a:extLst>
          </p:cNvPr>
          <p:cNvSpPr txBox="1"/>
          <p:nvPr/>
        </p:nvSpPr>
        <p:spPr>
          <a:xfrm>
            <a:off x="0" y="29028"/>
            <a:ext cx="713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Press ‘d’ to toggle the process for node deletion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44F66-0B62-4B98-8D27-E9E7DA63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F94DF1-DDDA-48CF-800C-54B1DD078B6B}"/>
              </a:ext>
            </a:extLst>
          </p:cNvPr>
          <p:cNvSpPr txBox="1"/>
          <p:nvPr/>
        </p:nvSpPr>
        <p:spPr>
          <a:xfrm>
            <a:off x="0" y="29028"/>
            <a:ext cx="713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Press ‘d’ to toggle the process for node deletion</a:t>
            </a:r>
          </a:p>
        </p:txBody>
      </p:sp>
      <p:pic>
        <p:nvPicPr>
          <p:cNvPr id="3" name="hw03_004_auto_node_deletion">
            <a:hlinkClick r:id="" action="ppaction://media"/>
            <a:extLst>
              <a:ext uri="{FF2B5EF4-FFF2-40B4-BE49-F238E27FC236}">
                <a16:creationId xmlns:a16="http://schemas.microsoft.com/office/drawing/2014/main" id="{F19F62AE-DD2B-469C-811E-8A438D0F7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407"/>
          <a:stretch/>
        </p:blipFill>
        <p:spPr>
          <a:xfrm>
            <a:off x="0" y="870857"/>
            <a:ext cx="11252229" cy="598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6B903-55EA-4340-8D89-6B82590687AB}"/>
              </a:ext>
            </a:extLst>
          </p:cNvPr>
          <p:cNvSpPr txBox="1"/>
          <p:nvPr/>
        </p:nvSpPr>
        <p:spPr>
          <a:xfrm>
            <a:off x="8977229" y="781778"/>
            <a:ext cx="2881391" cy="56938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Press ‘d’ to activate the node deletion process. Press it the second time to stop the process.</a:t>
            </a:r>
          </a:p>
          <a:p>
            <a:endParaRPr lang="en-US" sz="2800" dirty="0"/>
          </a:p>
          <a:p>
            <a:r>
              <a:rPr lang="en-US" sz="2800" dirty="0"/>
              <a:t>Furthermore, new edges can be created when the node deletion process is stopped.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A9FA3-3B0F-4A8B-9B91-352202E5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5EB73A-53B8-45CC-80F3-6AEC06C1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7</a:t>
            </a:fld>
            <a:endParaRPr lang="en-US"/>
          </a:p>
        </p:txBody>
      </p:sp>
      <p:pic>
        <p:nvPicPr>
          <p:cNvPr id="9" name="hw03_005_show_information">
            <a:hlinkClick r:id="" action="ppaction://media"/>
            <a:extLst>
              <a:ext uri="{FF2B5EF4-FFF2-40B4-BE49-F238E27FC236}">
                <a16:creationId xmlns:a16="http://schemas.microsoft.com/office/drawing/2014/main" id="{4642AC11-A2C5-4DD8-9913-476B1C366C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329" t="10003" r="26517" b="35695"/>
          <a:stretch/>
        </p:blipFill>
        <p:spPr>
          <a:xfrm>
            <a:off x="-6350" y="0"/>
            <a:ext cx="12198782" cy="5467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972603-69D5-46F0-B000-3548313D2183}"/>
              </a:ext>
            </a:extLst>
          </p:cNvPr>
          <p:cNvSpPr txBox="1"/>
          <p:nvPr/>
        </p:nvSpPr>
        <p:spPr>
          <a:xfrm>
            <a:off x="9122372" y="977573"/>
            <a:ext cx="2881391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Press F5 to show student information on the top bar.</a:t>
            </a:r>
          </a:p>
          <a:p>
            <a:endParaRPr lang="en-US" sz="2800" dirty="0"/>
          </a:p>
          <a:p>
            <a:r>
              <a:rPr lang="en-US" sz="2800" dirty="0"/>
              <a:t>Press ‘s’ or ‘S’ to show student information on the console window.</a:t>
            </a:r>
          </a:p>
        </p:txBody>
      </p:sp>
    </p:spTree>
    <p:extLst>
      <p:ext uri="{BB962C8B-B14F-4D97-AF65-F5344CB8AC3E}">
        <p14:creationId xmlns:p14="http://schemas.microsoft.com/office/powerpoint/2010/main" val="207496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37FF-C0F8-43D2-BDD8-A21063E35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E7642-3EFF-4657-A251-E93135016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Structures and Object-Oriented Programming</a:t>
            </a:r>
          </a:p>
          <a:p>
            <a:endParaRPr lang="en-US" dirty="0"/>
          </a:p>
          <a:p>
            <a:r>
              <a:rPr lang="en-US" dirty="0"/>
              <a:t>Instructor: Sai-Keung Wong</a:t>
            </a:r>
          </a:p>
          <a:p>
            <a:r>
              <a:rPr lang="en-US" dirty="0"/>
              <a:t>National Yang Ming Chiao Tung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951C-B2BB-417B-902D-D0BEC645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6D1A-16DF-47DE-9AB4-A496E58D49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183</Words>
  <Application>Microsoft Office PowerPoint</Application>
  <PresentationFormat>Widescreen</PresentationFormat>
  <Paragraphs>32</Paragraphs>
  <Slides>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Assignment 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Two</dc:title>
  <dc:creator>sk w</dc:creator>
  <cp:lastModifiedBy>sk w</cp:lastModifiedBy>
  <cp:revision>43</cp:revision>
  <dcterms:created xsi:type="dcterms:W3CDTF">2023-03-18T03:01:56Z</dcterms:created>
  <dcterms:modified xsi:type="dcterms:W3CDTF">2023-04-18T07:29:22Z</dcterms:modified>
</cp:coreProperties>
</file>